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3" y="128318"/>
            <a:ext cx="3942438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043" y="404664"/>
            <a:ext cx="4032448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Давайте знакомиться,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меня зовут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Николай Иванович Епифановских.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 родился в далёком 1962 году,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02 августа. В селе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Курашим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, Молотовской области. Когда мне исполнилось 17 лет, я был призван Кунгурским районным военным комиссариатом на действительную военную службу. Это было 01.11.1943 года…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 ноября 1943 по  июнь 1944 года я был курсантом 19 учебного танкового полка.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 июля  по октябрь 1944 – радист пулемётчик 122 танковой бригады.</a:t>
            </a:r>
          </a:p>
          <a:p>
            <a:pPr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4"/>
            <a:ext cx="917106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61248"/>
            <a:ext cx="8964488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октябре 1944 года получил осколочное ранение лица и левой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руки в бою. в местности Марьина роща. Был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контужен.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5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8887"/>
            <a:ext cx="6840760" cy="5130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03" y="5191060"/>
            <a:ext cx="9008194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фото сделано уже в  мирное время, а в годы войны я продолжал службу: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октября 1944  по июнь 1946 года – курсант Бронемотоциклетного училища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июня 1946 по январь 1947 – курсант 35 учебного танкового полка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января 1947 года по 06 сентября 1950 года – старшина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танковой роты в/ч 22198 и только 28 сентября 1950 года уволен в запас</a:t>
            </a:r>
          </a:p>
        </p:txBody>
      </p:sp>
    </p:spTree>
    <p:extLst>
      <p:ext uri="{BB962C8B-B14F-4D97-AF65-F5344CB8AC3E}">
        <p14:creationId xmlns:p14="http://schemas.microsoft.com/office/powerpoint/2010/main" val="90040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608512" cy="34563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3226" r="14921" b="6593"/>
          <a:stretch/>
        </p:blipFill>
        <p:spPr>
          <a:xfrm>
            <a:off x="4197446" y="3123863"/>
            <a:ext cx="4934722" cy="3648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188640"/>
            <a:ext cx="5020460" cy="4413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342" y="251356"/>
            <a:ext cx="413965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моя супруга, Епифановских Валентина Григорьевна. Она труженица тыла. В этом юбилейном 2020 году была награждена юбилейной медалью. Ежегодно она посещает митинг посвящённый победе в Великой Отечественной войне, чтоб возложить цветы к памятнику павшим…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330">
            <a:off x="699453" y="4365104"/>
            <a:ext cx="3361556" cy="2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4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312" y="116632"/>
            <a:ext cx="82522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сожалению до этого дня я не дожил, меня не стало в 2008 году..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 я успел оставить послание потомкам,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которое было извлечено из  капсулы памяти в юбилейном 70 году Победы.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b="19190"/>
          <a:stretch/>
        </p:blipFill>
        <p:spPr>
          <a:xfrm>
            <a:off x="1043608" y="1196752"/>
            <a:ext cx="3406542" cy="418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r="10000" b="26667"/>
          <a:stretch/>
        </p:blipFill>
        <p:spPr>
          <a:xfrm>
            <a:off x="4932040" y="1196752"/>
            <a:ext cx="3102705" cy="4185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921" y="5583628"/>
            <a:ext cx="600722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 к вам, Епифановских Николай Иванович.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3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246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Maxim</cp:lastModifiedBy>
  <cp:revision>13</cp:revision>
  <dcterms:created xsi:type="dcterms:W3CDTF">2020-05-14T12:27:34Z</dcterms:created>
  <dcterms:modified xsi:type="dcterms:W3CDTF">2020-05-14T15:33:21Z</dcterms:modified>
</cp:coreProperties>
</file>